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.mtdata.ru/r480x-/u19/photo0F6F/20890808034-0/original.jpg" TargetMode="External"/><Relationship Id="rId2" Type="http://schemas.openxmlformats.org/officeDocument/2006/relationships/hyperlink" Target="http://photoshopia.ru/clipart/data/1319/medium/1442769904315_photoshopia_ru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3.favim.ru/610/141230/Favim.ru-2346553.jpg" TargetMode="External"/><Relationship Id="rId4" Type="http://schemas.openxmlformats.org/officeDocument/2006/relationships/hyperlink" Target="http://4vector.com/data/002/166/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/>
              <a:t>Чистый город начинается с тебя»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Экология </a:t>
            </a:r>
            <a:r>
              <a:rPr lang="ru-RU" dirty="0"/>
              <a:t>снаружи – экология внутри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07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«Чистый город сердцу дорог»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6027663" cy="4525962"/>
          </a:xfrm>
        </p:spPr>
      </p:pic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«Чистый город сердцу дорог»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00808"/>
            <a:ext cx="3931902" cy="2952328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345172"/>
            <a:ext cx="4043362" cy="30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«Чистый город сердцу дорог»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5453"/>
            <a:ext cx="3024336" cy="40278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700808"/>
            <a:ext cx="302782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3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«Чистый город сердцу дорог»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2934756" cy="3908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88" y="1700808"/>
            <a:ext cx="2950494" cy="39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Новочебоксарск – территория чистоты, красоты и уюта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Мы за чистый город!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Ветка. </a:t>
            </a:r>
            <a:r>
              <a:rPr lang="en-US" dirty="0">
                <a:hlinkClick r:id="rId2"/>
              </a:rPr>
              <a:t>http://photoshopia.ru/clipart/data/1319/medium/1442769904315_photoshopia_ru.png</a:t>
            </a:r>
            <a:r>
              <a:rPr lang="ru-RU" dirty="0"/>
              <a:t> </a:t>
            </a:r>
          </a:p>
          <a:p>
            <a:r>
              <a:rPr lang="ru-RU" dirty="0" smtClean="0"/>
              <a:t>Планета </a:t>
            </a:r>
            <a:r>
              <a:rPr lang="ru-RU" dirty="0"/>
              <a:t>Земля. </a:t>
            </a:r>
            <a:r>
              <a:rPr lang="en-US" dirty="0">
                <a:hlinkClick r:id="rId3"/>
              </a:rPr>
              <a:t>https://r.mtdata.ru/r480x-/u19/photo0F6F/20890808034-0/original.jpg</a:t>
            </a:r>
            <a:r>
              <a:rPr lang="ru-RU" dirty="0"/>
              <a:t> </a:t>
            </a:r>
          </a:p>
          <a:p>
            <a:r>
              <a:rPr lang="ru-RU" dirty="0"/>
              <a:t>Поляна. </a:t>
            </a:r>
            <a:r>
              <a:rPr lang="en-US" dirty="0">
                <a:hlinkClick r:id="rId4"/>
              </a:rPr>
              <a:t>http://4vector.com/data/002/166/2.jpg</a:t>
            </a:r>
            <a:r>
              <a:rPr lang="ru-RU" dirty="0"/>
              <a:t> </a:t>
            </a:r>
          </a:p>
          <a:p>
            <a:r>
              <a:rPr lang="ru-RU" dirty="0" smtClean="0"/>
              <a:t>Раскрытая книга.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s3.favim.ru/610/141230/Favim.ru-2346553.jpg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95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 «Чистый город начинается с тебя» </vt:lpstr>
      <vt:lpstr>«Чистый город сердцу дорог»</vt:lpstr>
      <vt:lpstr>«Чистый город сердцу дорог»</vt:lpstr>
      <vt:lpstr>«Чистый город сердцу дорог»</vt:lpstr>
      <vt:lpstr>«Чистый город сердцу дорог»</vt:lpstr>
      <vt:lpstr>Новочебоксарск – территория чистоты, красоты и уюта</vt:lpstr>
      <vt:lpstr>Источники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Любовь</cp:lastModifiedBy>
  <cp:revision>14</cp:revision>
  <dcterms:created xsi:type="dcterms:W3CDTF">2017-01-04T14:26:05Z</dcterms:created>
  <dcterms:modified xsi:type="dcterms:W3CDTF">2021-04-21T19:51:49Z</dcterms:modified>
</cp:coreProperties>
</file>